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7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578FD6-B77D-4C0B-AD97-099676321A8C}">
          <p14:sldIdLst>
            <p14:sldId id="264"/>
            <p14:sldId id="257"/>
            <p14:sldId id="260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2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1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3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3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9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6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6157-1343-4947-AA6C-2F4A76735EA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CCB7-773C-4F9C-BE9F-B6C5B9634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9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38" y="879231"/>
            <a:ext cx="10064263" cy="20984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«Трудно птицам зимовать, нужно       птицам помогать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4" y="2854004"/>
            <a:ext cx="4067094" cy="2561471"/>
          </a:xfrm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593268"/>
            <a:ext cx="6526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и провела: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Ильюшина М.А, воспитатель высшей категории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9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ролевая «Птичья больница»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проект про птиц\20200123_104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34" y="2199028"/>
            <a:ext cx="4014151" cy="301069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оект про птиц\20200123_105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2154146"/>
            <a:ext cx="4225802" cy="31694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коллажа «Снегири»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АДМИН\Desktop\Новая папка (2)\20200123_111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3" y="1905665"/>
            <a:ext cx="2815355" cy="375380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Новая папка (2)\20200123_112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5" y="2219074"/>
            <a:ext cx="4005535" cy="300423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«Покорми птиц»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ДМИН\Desktop\Новая папка (2)\20200128_105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66" y="2175114"/>
            <a:ext cx="3592756" cy="269463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Desktop\Новая папка (2)\20200128_110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69" y="1770365"/>
            <a:ext cx="2963004" cy="3950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сельской библиотеки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ДМИН\Desktop\Новая папка (2)\20200128_114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2068492"/>
            <a:ext cx="4056919" cy="30427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оект про птиц\20200128_115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70" y="2068492"/>
            <a:ext cx="4011884" cy="300899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птиц во время прогулки</a:t>
            </a: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проект про птиц\20200124_111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22" y="1933544"/>
            <a:ext cx="4362002" cy="327150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Новая папка (2)\20200203_111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7" y="1576754"/>
            <a:ext cx="3185810" cy="424774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проекта дети вместе с родителями изготовили кормушки  и птичек</a:t>
            </a:r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АДМИН\Desktop\Новая папка (2)\20200203_082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3" y="2470051"/>
            <a:ext cx="4835837" cy="187921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Desktop\Новая папка (2)\20200203_082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23" y="1699591"/>
            <a:ext cx="2934423" cy="40587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963057"/>
            <a:ext cx="1760220" cy="148296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60120" y="902841"/>
            <a:ext cx="10258865" cy="5075927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                В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современных условиях экологическое воспитание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                                 дошкольников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приобретает особую остроту и актуальность. Поэтому  очень важно воспитать</a:t>
            </a:r>
          </a:p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детей любовь к живой природе, научить беречь окружающий мир.</a:t>
            </a:r>
          </a:p>
          <a:p>
            <a:pPr algn="ctr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Тема проекта выбрана не случайно. Ведь именно птицы окружают нас круглый год, принося людям пользу и радость. Но с наступлением холодов доступной пищи становится значительно меньше, а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pPr algn="ctr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И мы, педагоги, совместно с родителями должны пробудить в детях интерес к друзьям нашим меньшим – птицам, научить заботиться о них, радоваться от сознания того, что подкармливая птиц, можно спасти их зимой от гибели.</a:t>
            </a:r>
          </a:p>
          <a:p>
            <a:pPr algn="ctr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8769" y="1359877"/>
            <a:ext cx="80537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познавательно- исследовательский</a:t>
            </a:r>
          </a:p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составу участников проекта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групповой</a:t>
            </a:r>
          </a:p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дошкольники от 5 до 7 лет, родители, педагоги.</a:t>
            </a:r>
          </a:p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краткосрочный</a:t>
            </a:r>
          </a:p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13.01.2020 по 31.01.2020</a:t>
            </a:r>
          </a:p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зимующие птицы</a:t>
            </a:r>
          </a:p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птицы на кормушке</a:t>
            </a:r>
          </a:p>
        </p:txBody>
      </p:sp>
    </p:spTree>
    <p:extLst>
      <p:ext uri="{BB962C8B-B14F-4D97-AF65-F5344CB8AC3E}">
        <p14:creationId xmlns:p14="http://schemas.microsoft.com/office/powerpoint/2010/main" val="28236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9538" y="879230"/>
            <a:ext cx="10064263" cy="430236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algn="ctr"/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формирование  познавательного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 интереса у детей, стремление к самостоятельности, наблюдениям и опытам, создание условий для  формирования конкретных знаний о взаимодействиях в природе, о воздействии человека на окружающую среду,  формирование экологической культуры дошкольников.</a:t>
            </a:r>
            <a:endParaRPr lang="ru-RU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9538" y="879231"/>
            <a:ext cx="10064263" cy="20984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Задачи проекта: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9815" y="1720839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   </a:t>
            </a:r>
            <a:r>
              <a:rPr lang="ru-RU" sz="2400" b="1" dirty="0"/>
              <a:t>    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изучить состав зимующих птиц на территории города, детского  сада; показать их красоту и многообразие, значение для человека и окружающей природы;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        - выделить существенные признаки птиц, показать приспособляемость разных птиц к среде обитания, чем питаются, выявить основную проблему в жизни зимующих птиц;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        - стимулировать познавательный интерес к наблюдению за жизнью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зимующих птиц; воспитывать желание оказывать помощь, создавать благоприятные условия для птиц в зимний период.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12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9538" y="879231"/>
            <a:ext cx="10064263" cy="407963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результата: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/>
              <a:t> 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-  умение узнавать и различать наиболее распространенных зимующих птиц нашего края;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- умение подбирать соответствующий корм для птиц;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 - бережное, заботливое отношение к птицам: изготовление кормушек, подкормка;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- познавательный интерес к наблюдению за жизнью зимующих птиц.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проекта</a:t>
            </a: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картинок птицы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\Desktop\Новая папка (2)\20200120_104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31" y="1969476"/>
            <a:ext cx="3974199" cy="397989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оект про птиц\20200120_104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1969476"/>
            <a:ext cx="4201340" cy="398330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90152" y="1"/>
            <a:ext cx="12282152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3" y="1064028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879231"/>
            <a:ext cx="10241028" cy="703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</a:t>
            </a:r>
            <a:r>
              <a:rPr lang="ru-RU" sz="8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оект про птиц\20200122_104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64" y="2133600"/>
            <a:ext cx="4065058" cy="3505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ект про птиц\20200122_104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67" y="2335154"/>
            <a:ext cx="4404862" cy="330364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066853" cy="6646985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34" y="1715455"/>
            <a:ext cx="1469263" cy="1271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9004" y="1113692"/>
            <a:ext cx="10241028" cy="123732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масок для сюжетно –ролевых игр</a:t>
            </a: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оект про птиц\20200122_162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66" y="2569978"/>
            <a:ext cx="3947480" cy="296068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оект про птиц\20200122_163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39" y="2569978"/>
            <a:ext cx="3827862" cy="287097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54545"/>
      </a:dk1>
      <a:lt1>
        <a:sysClr val="window" lastClr="FAFA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212</Words>
  <Application>Microsoft Office PowerPoint</Application>
  <PresentationFormat>Произвольный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Проект   «Трудно птицам зимовать, нужно       птицам помогать»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Ravganiyt</dc:creator>
  <cp:lastModifiedBy>АДМИН</cp:lastModifiedBy>
  <cp:revision>18</cp:revision>
  <dcterms:created xsi:type="dcterms:W3CDTF">2017-12-01T18:54:14Z</dcterms:created>
  <dcterms:modified xsi:type="dcterms:W3CDTF">2022-03-17T05:07:11Z</dcterms:modified>
</cp:coreProperties>
</file>